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7" r:id="rId6"/>
    <p:sldId id="263" r:id="rId7"/>
    <p:sldId id="264" r:id="rId8"/>
    <p:sldId id="265" r:id="rId9"/>
    <p:sldId id="260" r:id="rId10"/>
    <p:sldId id="261" r:id="rId11"/>
    <p:sldId id="262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C700D3-0994-4D6D-9A90-EA666519EBED}" type="datetimeFigureOut">
              <a:rPr lang="ru-RU" smtClean="0"/>
              <a:pPr/>
              <a:t>27.05.2013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6AEEB2-3F0B-4438-9CBA-097F4105F60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AEEB2-3F0B-4438-9CBA-097F4105F601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AEEB2-3F0B-4438-9CBA-097F4105F601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96C3F-D996-42FA-B44F-6EDA354AA3D5}" type="datetimeFigureOut">
              <a:rPr lang="ru-RU" smtClean="0"/>
              <a:pPr/>
              <a:t>27.05.2013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9B582A3-4A77-432B-8326-4924EB20E0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96C3F-D996-42FA-B44F-6EDA354AA3D5}" type="datetimeFigureOut">
              <a:rPr lang="ru-RU" smtClean="0"/>
              <a:pPr/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82A3-4A77-432B-8326-4924EB20E0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96C3F-D996-42FA-B44F-6EDA354AA3D5}" type="datetimeFigureOut">
              <a:rPr lang="ru-RU" smtClean="0"/>
              <a:pPr/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9B582A3-4A77-432B-8326-4924EB20E0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96C3F-D996-42FA-B44F-6EDA354AA3D5}" type="datetimeFigureOut">
              <a:rPr lang="ru-RU" smtClean="0"/>
              <a:pPr/>
              <a:t>27.05.2013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82A3-4A77-432B-8326-4924EB20E0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96C3F-D996-42FA-B44F-6EDA354AA3D5}" type="datetimeFigureOut">
              <a:rPr lang="ru-RU" smtClean="0"/>
              <a:pPr/>
              <a:t>27.05.2013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82A3-4A77-432B-8326-4924EB20E0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96C3F-D996-42FA-B44F-6EDA354AA3D5}" type="datetimeFigureOut">
              <a:rPr lang="ru-RU" smtClean="0"/>
              <a:pPr/>
              <a:t>27.05.2013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82A3-4A77-432B-8326-4924EB20E0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96C3F-D996-42FA-B44F-6EDA354AA3D5}" type="datetimeFigureOut">
              <a:rPr lang="ru-RU" smtClean="0"/>
              <a:pPr/>
              <a:t>27.05.2013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82A3-4A77-432B-8326-4924EB20E0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96C3F-D996-42FA-B44F-6EDA354AA3D5}" type="datetimeFigureOut">
              <a:rPr lang="ru-RU" smtClean="0"/>
              <a:pPr/>
              <a:t>27.05.2013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82A3-4A77-432B-8326-4924EB20E0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96C3F-D996-42FA-B44F-6EDA354AA3D5}" type="datetimeFigureOut">
              <a:rPr lang="ru-RU" smtClean="0"/>
              <a:pPr/>
              <a:t>27.05.2013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9B582A3-4A77-432B-8326-4924EB20E0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96C3F-D996-42FA-B44F-6EDA354AA3D5}" type="datetimeFigureOut">
              <a:rPr lang="ru-RU" smtClean="0"/>
              <a:pPr/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82A3-4A77-432B-8326-4924EB20E0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96C3F-D996-42FA-B44F-6EDA354AA3D5}" type="datetimeFigureOut">
              <a:rPr lang="ru-RU" smtClean="0"/>
              <a:pPr/>
              <a:t>27.05.2013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82A3-4A77-432B-8326-4924EB20E0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8196C3F-D996-42FA-B44F-6EDA354AA3D5}" type="datetimeFigureOut">
              <a:rPr lang="ru-RU" smtClean="0"/>
              <a:pPr/>
              <a:t>27.05.2013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9B582A3-4A77-432B-8326-4924EB20E04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\Рабочий стол\2 младшая\P52000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01190" cy="682531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5720" y="4643446"/>
            <a:ext cx="845767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МБДОУ  ДЕТСКИЙ  САД  «ЕЛОЧКА»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Один год из нашей группы</a:t>
            </a:r>
            <a:endParaRPr lang="ru-RU" dirty="0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Наты\2 младшая\PICT418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410801" y="2196695"/>
            <a:ext cx="5000662" cy="3750497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Рабочий стол\Наты\2 младшая\PICT4191.JPG"/>
          <p:cNvPicPr>
            <a:picLocks noChangeAspect="1" noChangeArrowheads="1"/>
          </p:cNvPicPr>
          <p:nvPr/>
        </p:nvPicPr>
        <p:blipFill>
          <a:blip r:embed="rId4" cstate="print"/>
          <a:srcRect l="11836" r="19592"/>
          <a:stretch>
            <a:fillRect/>
          </a:stretch>
        </p:blipFill>
        <p:spPr bwMode="auto">
          <a:xfrm>
            <a:off x="4204599" y="1500174"/>
            <a:ext cx="4653681" cy="508991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285984" y="714356"/>
            <a:ext cx="36455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Осеняя выставка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Вот как мы умеем</a:t>
            </a:r>
            <a:endParaRPr lang="ru-RU" dirty="0"/>
          </a:p>
        </p:txBody>
      </p:sp>
      <p:pic>
        <p:nvPicPr>
          <p:cNvPr id="2050" name="Picture 2" descr="C:\Documents and Settings\Admin\Рабочий стол\Наты\2 младшая\PICT420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752600" y="1447800"/>
            <a:ext cx="6096000" cy="4572000"/>
          </a:xfrm>
          <a:prstGeom prst="rect">
            <a:avLst/>
          </a:prstGeom>
          <a:noFill/>
        </p:spPr>
      </p:pic>
      <p:pic>
        <p:nvPicPr>
          <p:cNvPr id="2053" name="Picture 5" descr="C:\Documents and Settings\Admin\Рабочий стол\Наты\2 младшая\PICT41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3071810"/>
            <a:ext cx="4800000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День мамочки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Documents and Settings\Admin\Рабочий стол\Наты\2 младшая\P114066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000628" y="4143380"/>
            <a:ext cx="3794760" cy="2518756"/>
          </a:xfrm>
          <a:prstGeom prst="rect">
            <a:avLst/>
          </a:prstGeom>
          <a:noFill/>
        </p:spPr>
      </p:pic>
      <p:pic>
        <p:nvPicPr>
          <p:cNvPr id="3075" name="Picture 3" descr="C:\Documents and Settings\Admin\Рабочий стол\Наты\2 младшая\P1140662.JPG"/>
          <p:cNvPicPr>
            <a:picLocks noChangeAspect="1" noChangeArrowheads="1"/>
          </p:cNvPicPr>
          <p:nvPr/>
        </p:nvPicPr>
        <p:blipFill>
          <a:blip r:embed="rId3" cstate="print"/>
          <a:srcRect b="14010"/>
          <a:stretch>
            <a:fillRect/>
          </a:stretch>
        </p:blipFill>
        <p:spPr bwMode="auto">
          <a:xfrm>
            <a:off x="571472" y="4143380"/>
            <a:ext cx="4320000" cy="2466693"/>
          </a:xfrm>
          <a:prstGeom prst="rect">
            <a:avLst/>
          </a:prstGeom>
          <a:noFill/>
        </p:spPr>
      </p:pic>
      <p:pic>
        <p:nvPicPr>
          <p:cNvPr id="3076" name="Picture 4" descr="C:\Documents and Settings\Admin\Рабочий стол\Наты\2 младшая\P11406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1928802"/>
            <a:ext cx="3252906" cy="2160000"/>
          </a:xfrm>
          <a:prstGeom prst="rect">
            <a:avLst/>
          </a:prstGeom>
          <a:noFill/>
        </p:spPr>
      </p:pic>
      <p:pic>
        <p:nvPicPr>
          <p:cNvPr id="3077" name="Picture 5" descr="C:\Documents and Settings\Admin\Рабочий стол\Наты\2 младшая\P114066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1928802"/>
            <a:ext cx="3168000" cy="210361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7" dur="indefinite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9" dur="indefinite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B0F0"/>
                </a:solidFill>
              </a:rPr>
              <a:t>Наш новый год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Documents and Settings\Admin\Рабочий стол\Наты\2 младшая\P10601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643050"/>
            <a:ext cx="5826766" cy="432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</a:rPr>
              <a:t>День здоровья</a:t>
            </a:r>
            <a:endParaRPr lang="ru-RU" sz="3600" dirty="0">
              <a:solidFill>
                <a:srgbClr val="002060"/>
              </a:solidFill>
            </a:endParaRPr>
          </a:p>
        </p:txBody>
      </p:sp>
      <p:pic>
        <p:nvPicPr>
          <p:cNvPr id="2051" name="Picture 3" descr="C:\Documents and Settings\Admin\Рабочий стол\Наты\2 младшая\P416008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214554"/>
            <a:ext cx="3931200" cy="2948400"/>
          </a:xfrm>
          <a:prstGeom prst="rect">
            <a:avLst/>
          </a:prstGeom>
          <a:noFill/>
        </p:spPr>
      </p:pic>
      <p:pic>
        <p:nvPicPr>
          <p:cNvPr id="2050" name="Picture 2" descr="C:\Documents and Settings\Admin\Рабочий стол\Наты\2 младшая\P41600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571744"/>
            <a:ext cx="4223295" cy="316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Будем в Армии служить, будем Родину хранить, чтобы было вместе нам хорошо на свете жить!!!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Documents and Settings\Admin\Рабочий стол\Наты\2 младшая\P101010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1857364"/>
            <a:ext cx="2880000" cy="2160000"/>
          </a:xfrm>
          <a:prstGeom prst="rect">
            <a:avLst/>
          </a:prstGeom>
          <a:noFill/>
        </p:spPr>
      </p:pic>
      <p:pic>
        <p:nvPicPr>
          <p:cNvPr id="3075" name="Picture 3" descr="C:\Documents and Settings\Admin\Рабочий стол\Наты\2 младшая\P10101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3571876"/>
            <a:ext cx="2879519" cy="2160000"/>
          </a:xfrm>
          <a:prstGeom prst="rect">
            <a:avLst/>
          </a:prstGeom>
          <a:noFill/>
        </p:spPr>
      </p:pic>
      <p:pic>
        <p:nvPicPr>
          <p:cNvPr id="3076" name="Picture 4" descr="C:\Documents and Settings\Admin\Рабочий стол\Наты\2 младшая\P10101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14488"/>
            <a:ext cx="2879519" cy="216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Газета «Мой папа самый лучший»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Admin\Рабочий стол\Наты\2 младшая\SAM_3616 (2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752600" y="144780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Воспитателей мы любим, никогда их не забудем</a:t>
            </a:r>
            <a:endParaRPr lang="ru-RU" dirty="0"/>
          </a:p>
        </p:txBody>
      </p:sp>
      <p:pic>
        <p:nvPicPr>
          <p:cNvPr id="4098" name="Picture 2" descr="C:\Documents and Settings\Admin\Рабочий стол\Наты\2 младшая\P401005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429124" y="2571744"/>
            <a:ext cx="4127269" cy="3096491"/>
          </a:xfrm>
          <a:prstGeom prst="rect">
            <a:avLst/>
          </a:prstGeom>
          <a:noFill/>
        </p:spPr>
      </p:pic>
      <p:pic>
        <p:nvPicPr>
          <p:cNvPr id="4099" name="Picture 3" descr="C:\Documents and Settings\Admin\Рабочий стол\Наты\2 младшая\P40100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571744"/>
            <a:ext cx="4079318" cy="306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Вот мы кубики разложим и из них рисунок сложим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5122" name="Picture 2" descr="C:\Documents and Settings\Admin\Рабочий стол\Наты\2 младшая\P403006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500694" y="4286256"/>
            <a:ext cx="3071553" cy="2302625"/>
          </a:xfrm>
          <a:prstGeom prst="rect">
            <a:avLst/>
          </a:prstGeom>
          <a:noFill/>
        </p:spPr>
      </p:pic>
      <p:pic>
        <p:nvPicPr>
          <p:cNvPr id="5123" name="Picture 3" descr="C:\Documents and Settings\Admin\Рабочий стол\Наты\2 младшая\P40300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1571612"/>
            <a:ext cx="3071476" cy="2304000"/>
          </a:xfrm>
          <a:prstGeom prst="rect">
            <a:avLst/>
          </a:prstGeom>
          <a:noFill/>
        </p:spPr>
      </p:pic>
      <p:pic>
        <p:nvPicPr>
          <p:cNvPr id="5124" name="Picture 4" descr="C:\Documents and Settings\Admin\Рабочий стол\Наты\2 младшая\P40300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357298"/>
            <a:ext cx="4799198" cy="360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Наш вкусный завтрак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Admin\Рабочий стол\Наты\2 младшая\P416007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43438" y="1857364"/>
            <a:ext cx="4177145" cy="3133898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Рабочий стол\Наты\2 младшая\P41600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285992"/>
            <a:ext cx="4223295" cy="316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Занимательная математика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Documents and Settings\Admin\Рабочий стол\Наты\2 младшая\P41600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1785926"/>
            <a:ext cx="3839359" cy="2880000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Рабочий стол\Наты\2 младшая\P41600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428868"/>
            <a:ext cx="3359439" cy="252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92D050"/>
                </a:solidFill>
              </a:rPr>
              <a:t>Давай-ка с тобой закаляться, физкультурой всегда заниматься!!!</a:t>
            </a:r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Documents and Settings\Admin\Рабочий стол\Наты\2 младшая\P41600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1643050"/>
            <a:ext cx="3359439" cy="2520000"/>
          </a:xfrm>
          <a:prstGeom prst="rect">
            <a:avLst/>
          </a:prstGeom>
          <a:noFill/>
        </p:spPr>
      </p:pic>
      <p:pic>
        <p:nvPicPr>
          <p:cNvPr id="3075" name="Picture 3" descr="C:\Documents and Settings\Admin\Рабочий стол\Наты\2 младшая\P41600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500306"/>
            <a:ext cx="3359438" cy="252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На прогулке мы гуляем и без дела не скучаем!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Documents and Settings\Admin\Рабочий стол\Наты\2 младшая\P52001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1571612"/>
            <a:ext cx="3840325" cy="2880000"/>
          </a:xfrm>
          <a:prstGeom prst="rect">
            <a:avLst/>
          </a:prstGeom>
          <a:noFill/>
        </p:spPr>
      </p:pic>
      <p:pic>
        <p:nvPicPr>
          <p:cNvPr id="4099" name="Picture 3" descr="C:\Documents and Settings\Admin\Рабочий стол\Наты\2 младшая\P52000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3214686"/>
            <a:ext cx="3360285" cy="252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Умываемся мы чисто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Documents and Settings\Admin\Рабочий стол\Наты\2 младшая\P52001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643050"/>
            <a:ext cx="3360285" cy="2520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Рабочий стол\Наты\2 младшая\P52001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2786058"/>
            <a:ext cx="3840326" cy="288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После вкусного обеда нам положено поспать…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Documents and Settings\Admin\Рабочий стол\Наты\2 младшая\P5200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643050"/>
            <a:ext cx="3840325" cy="2880000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Рабочий стол\Наты\2 младшая\P52001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3214686"/>
            <a:ext cx="3360285" cy="252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B0F0"/>
                </a:solidFill>
              </a:rPr>
              <a:t>И в кроватке мягкой сны цветные увидать!!!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Admin\Рабочий стол\Наты\2 младшая\P52001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1714488"/>
            <a:ext cx="3360285" cy="2520000"/>
          </a:xfrm>
          <a:prstGeom prst="rect">
            <a:avLst/>
          </a:prstGeom>
          <a:noFill/>
        </p:spPr>
      </p:pic>
      <p:pic>
        <p:nvPicPr>
          <p:cNvPr id="3075" name="Picture 3" descr="C:\Documents and Settings\Admin\Рабочий стол\Наты\2 младшая\P52001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3000372"/>
            <a:ext cx="3360285" cy="252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8 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марта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Documents and Settings\Admin\Рабочий стол\Наты\2 младшая\P10604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1643050"/>
            <a:ext cx="3360644" cy="2520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Рабочий стол\Наты\2 младшая\P10604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3071810"/>
            <a:ext cx="3359893" cy="252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Веселая </a:t>
            </a:r>
            <a:r>
              <a:rPr lang="ru-RU" dirty="0" err="1" smtClean="0">
                <a:solidFill>
                  <a:srgbClr val="FF0000"/>
                </a:solidFill>
              </a:rPr>
              <a:t>масленница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Admin\Рабочий стол\Наты\2 младшая\P32202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1643050"/>
            <a:ext cx="3360285" cy="2520000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Рабочий стол\Наты\2 младшая\P32202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3286124"/>
            <a:ext cx="3360285" cy="252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День</a:t>
            </a:r>
            <a:r>
              <a:rPr lang="ru-RU" dirty="0" smtClean="0">
                <a:solidFill>
                  <a:srgbClr val="92D050"/>
                </a:solidFill>
              </a:rPr>
              <a:t> смеха</a:t>
            </a:r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Admin\Рабочий стол\Наты\2 младшая\P40103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1500174"/>
            <a:ext cx="5760488" cy="432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День космонавтики</a:t>
            </a: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Documents and Settings\Admin\Рабочий стол\Наты\2 младшая\SAM_39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1714488"/>
            <a:ext cx="2160000" cy="2880000"/>
          </a:xfrm>
          <a:prstGeom prst="rect">
            <a:avLst/>
          </a:prstGeom>
          <a:noFill/>
        </p:spPr>
      </p:pic>
      <p:pic>
        <p:nvPicPr>
          <p:cNvPr id="4099" name="Picture 3" descr="C:\Documents and Settings\Admin\Рабочий стол\Наты\2 младшая\SAM_39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643050"/>
            <a:ext cx="2880000" cy="2160000"/>
          </a:xfrm>
          <a:prstGeom prst="rect">
            <a:avLst/>
          </a:prstGeom>
          <a:noFill/>
        </p:spPr>
      </p:pic>
      <p:pic>
        <p:nvPicPr>
          <p:cNvPr id="4100" name="Picture 4" descr="C:\Documents and Settings\Admin\Рабочий стол\Наты\2 младшая\SAM_39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929066"/>
            <a:ext cx="1620000" cy="2160000"/>
          </a:xfrm>
          <a:prstGeom prst="rect">
            <a:avLst/>
          </a:prstGeom>
          <a:noFill/>
        </p:spPr>
      </p:pic>
      <p:pic>
        <p:nvPicPr>
          <p:cNvPr id="4101" name="Picture 5" descr="C:\Documents and Settings\Admin\Рабочий стол\Наты\2 младшая\SAM_396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3857628"/>
            <a:ext cx="2880000" cy="216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День открытых дверей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Documents and Settings\Admin\Рабочий стол\Наты\2 младшая\P41900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643050"/>
            <a:ext cx="3360285" cy="2520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Рабочий стол\Наты\2 младшая\P42200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3357562"/>
            <a:ext cx="3360285" cy="252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Открытое занятие для родителей (Рисование «Здравствуй солнышко»)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Documents and Settings\Admin\Рабочий стол\Наты\2 младшая\P11408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1571612"/>
            <a:ext cx="3780000" cy="2520000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Рабочий стол\Наты\2 младшая\P11408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3286124"/>
            <a:ext cx="3780000" cy="252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Театрализация «Две птицы и жираф»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Documents and Settings\Admin\Рабочий стол\Наты\2 младшая\SAM_37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1500174"/>
            <a:ext cx="3240000" cy="432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Предметно-развивающая среда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Documents and Settings\Admin\Рабочий стол\Наты\2 младшая\PICT44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2071678"/>
            <a:ext cx="3360000" cy="2520000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Рабочий стол\Наты\2 младшая\PICT44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500174"/>
            <a:ext cx="2880000" cy="2160000"/>
          </a:xfrm>
          <a:prstGeom prst="rect">
            <a:avLst/>
          </a:prstGeom>
          <a:noFill/>
        </p:spPr>
      </p:pic>
      <p:pic>
        <p:nvPicPr>
          <p:cNvPr id="2052" name="Picture 4" descr="C:\Documents and Settings\Admin\Рабочий стол\Наты\2 младшая\PICT44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3786190"/>
            <a:ext cx="2880000" cy="216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Стенгазета нашей группы «Зайчата»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Admin\Рабочий стол\Наты\2 младшая\P52001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500174"/>
            <a:ext cx="5760488" cy="432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rgbClr val="00B050"/>
                </a:solidFill>
              </a:rPr>
              <a:t>Коррегирующая</a:t>
            </a:r>
            <a:r>
              <a:rPr lang="ru-RU" dirty="0" smtClean="0">
                <a:solidFill>
                  <a:srgbClr val="00B050"/>
                </a:solidFill>
              </a:rPr>
              <a:t> гимнастика после сна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Documents and Settings\Admin\Рабочий стол\Наты\2 младшая\P5200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1571612"/>
            <a:ext cx="3360285" cy="2520000"/>
          </a:xfrm>
          <a:prstGeom prst="rect">
            <a:avLst/>
          </a:prstGeom>
          <a:noFill/>
        </p:spPr>
      </p:pic>
      <p:pic>
        <p:nvPicPr>
          <p:cNvPr id="4099" name="Picture 3" descr="C:\Documents and Settings\Admin\Рабочий стол\Наты\2 младшая\P52001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3071810"/>
            <a:ext cx="3360285" cy="252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Праздник «</a:t>
            </a:r>
            <a:r>
              <a:rPr lang="ru-RU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Выпускняшка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»</a:t>
            </a:r>
            <a:b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(переход детей в среднюю группу)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Documents and Settings\Admin\Рабочий стол\Наты\2 младшая\P1160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1500174"/>
            <a:ext cx="3240000" cy="2160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Рабочий стол\Наты\2 младшая\P11604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500174"/>
            <a:ext cx="3240000" cy="21600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\Рабочий стол\Наты\2 младшая\P11605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3714752"/>
            <a:ext cx="3240000" cy="21600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\Рабочий стол\Наты\2 младшая\P11605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3786190"/>
            <a:ext cx="3240000" cy="216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210</TotalTime>
  <Words>154</Words>
  <Application>Microsoft Office PowerPoint</Application>
  <PresentationFormat>Экран (4:3)</PresentationFormat>
  <Paragraphs>31</Paragraphs>
  <Slides>28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Справедливость</vt:lpstr>
      <vt:lpstr>Один год из нашей группы</vt:lpstr>
      <vt:lpstr>Слайд 2</vt:lpstr>
      <vt:lpstr>Вот как мы умеем</vt:lpstr>
      <vt:lpstr>День мамочки</vt:lpstr>
      <vt:lpstr>Наш новый год</vt:lpstr>
      <vt:lpstr>День здоровья</vt:lpstr>
      <vt:lpstr>Будем в Армии служить, будем Родину хранить, чтобы было вместе нам хорошо на свете жить!!!</vt:lpstr>
      <vt:lpstr>Газета «Мой папа самый лучший»</vt:lpstr>
      <vt:lpstr>Воспитателей мы любим, никогда их не забудем</vt:lpstr>
      <vt:lpstr>Вот мы кубики разложим и из них рисунок сложим</vt:lpstr>
      <vt:lpstr>Наш вкусный завтрак</vt:lpstr>
      <vt:lpstr>Занимательная математика</vt:lpstr>
      <vt:lpstr>Давай-ка с тобой закаляться, физкультурой всегда заниматься!!!</vt:lpstr>
      <vt:lpstr>На прогулке мы гуляем и без дела не скучаем!</vt:lpstr>
      <vt:lpstr>Умываемся мы чисто</vt:lpstr>
      <vt:lpstr>После вкусного обеда нам положено поспать…</vt:lpstr>
      <vt:lpstr>И в кроватке мягкой сны цветные увидать!!!</vt:lpstr>
      <vt:lpstr>8 марта</vt:lpstr>
      <vt:lpstr>Веселая масленница</vt:lpstr>
      <vt:lpstr>День смеха</vt:lpstr>
      <vt:lpstr>День космонавтики</vt:lpstr>
      <vt:lpstr>День открытых дверей</vt:lpstr>
      <vt:lpstr>Открытое занятие для родителей (Рисование «Здравствуй солнышко»)</vt:lpstr>
      <vt:lpstr>Театрализация «Две птицы и жираф»</vt:lpstr>
      <vt:lpstr>Предметно-развивающая среда</vt:lpstr>
      <vt:lpstr>Стенгазета нашей группы «Зайчата»</vt:lpstr>
      <vt:lpstr>Коррегирующая гимнастика после сна</vt:lpstr>
      <vt:lpstr>Праздник «Выпускняшка» (переход детей в среднюю группу)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25</cp:revision>
  <dcterms:created xsi:type="dcterms:W3CDTF">2013-05-20T07:01:53Z</dcterms:created>
  <dcterms:modified xsi:type="dcterms:W3CDTF">2013-05-27T05:49:01Z</dcterms:modified>
</cp:coreProperties>
</file>